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61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BURNET RD / RUTLAND DR
Intersection ID: 5159209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61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BURNET RD / RUTLAND DR
Intersection ID: 5159209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BURNET RD / RUTLAND DR
Intersection ID: 5159209
Cardinal Direction: 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61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BURNET RD / RUTLAND DR
Intersection ID: 5159209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